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5E667-0E4C-43C3-998C-F212CF7DA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FEB2C-7574-4CC4-BCB4-F5E251218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A14F7-1834-43DA-B9DD-4C85E5CF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8F2D4-4120-4E96-AB6E-ACA062569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ECBA3-6574-41A9-B09E-E936FCAB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88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6522-0708-4330-BB1D-AF73AA85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74B15-160F-4F58-83E4-94D1C33C2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D1FEE-ABA4-48E0-B9E0-F61753E5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FA0B0-5BE4-41AF-928B-0F5DB01F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E797C-6B44-496F-AB96-D53263B9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98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C491C2-9CF7-434B-ACB5-920061A9BE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B253C-7F72-4BF5-AE98-C47CAA05C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242A2-D53D-45D1-B861-90C8F147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93B00-5ACA-48B8-811B-5C27F1A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80721-40C8-40EB-8984-87F8061E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18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E4730-E777-4D80-90D0-7F70F619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DCBF1-C31E-495F-BCF3-04DD73CD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30658-CA4E-4EE6-86A5-59600A11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18E6-B137-4DE2-A454-00A340F57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71DF7-5FC3-4DA0-8937-07DE102E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59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E13E-7740-44F9-AD55-93989B837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99660-5354-4BDD-9AB6-5A18D23FF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57025-40EA-4385-A89B-4F2D766E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A4333-65F0-41AF-86D6-70EFD819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9763D-237E-47DD-AB64-3EB6D42E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67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8D52-7232-4D5C-9985-5DD7E548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C6CD7-2449-4CD5-A7D7-08995D1B0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00139-A6CA-4EA1-9C3A-2138FCF59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75826-1C6D-4FFE-B743-203EEEF8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46068-42BC-4C13-B3B7-2DE752A1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C32BC-D62E-4B38-B01C-35D3F411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13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0C15-6294-4F8B-829A-18B04294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31034-EF24-4D5A-A7CE-B57D5A8FC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7E88-87EF-4414-8F80-4018F2AD4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6D60C-B97F-42D1-A667-789C5A4EC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808AC-D86D-4427-82ED-302A0D548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87997-89C0-4BBB-A8B7-1C2AA5951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F4628-4F8F-4C5A-89DF-FD73B8AB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0D0DA-23EF-40CA-B3C0-5486284F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42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ACBD-D560-4FB5-BB4D-1780BBA4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FF-D58C-47DD-9751-66317634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E4F2C-F076-4AD8-874F-83078D41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0D8EF-8BAF-4EC5-9A8A-8604F9B7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62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388155-64CD-4021-91D9-03A186E4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13EA8B-06CC-454A-A5FB-ABE18959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56EDF-E3C6-42AF-9DB8-6590A216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7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A14A-DC88-47DA-AFF9-CA6DBEA3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B28BD-E977-4025-A936-9383B26B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202E4-9A4F-44CC-B369-1C1F8EC19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2CD35-B4CD-4A08-AED1-6CCE9CE84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EDFCA-F021-41C6-92D4-DAC72953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AA2AF-F37D-4820-8923-375D78FD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41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7278A-115D-44F5-A1B5-D6E57613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07844-9E11-42BE-81BE-6E18BB986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A140C-A72C-44E2-8355-71B48418B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0A75A-91F1-4AEA-9377-E2BD69A1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9C254-B42A-4181-9744-881194D0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C3A53-0F3F-4F82-8721-C6B2D4D8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39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32DDD-F72F-42E4-BA30-201F1F85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44CBB-9B22-4E3B-B565-E05CD7F31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CABDF-D5BA-495F-9776-8D5D96775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C9503-17D5-4FC4-8634-512FCD0B9CBD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E58EF-08ED-46C4-83FF-A02A0C611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E9956-5B3E-4FF3-A99D-CB0955391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57CED-0C40-4304-B32A-17EEDF606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44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D68-7F72-43C2-BD5E-F88321158FD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dirty="0"/>
              <a:t>IPL 2021-2023 ANALYSIS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7ECFC-1A65-4374-8123-08F1B18D8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281"/>
            <a:ext cx="12192000" cy="72869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5F8678-B5F2-4823-814B-F910E082C02F}"/>
              </a:ext>
            </a:extLst>
          </p:cNvPr>
          <p:cNvSpPr/>
          <p:nvPr/>
        </p:nvSpPr>
        <p:spPr>
          <a:xfrm>
            <a:off x="3273287" y="1898719"/>
            <a:ext cx="5645426" cy="16112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8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IPL </a:t>
            </a:r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67000"/>
                    </a:prstClr>
                  </a:outerShdw>
                </a:effectLst>
              </a:rPr>
              <a:t>2021-2023</a:t>
            </a:r>
            <a:r>
              <a:rPr lang="en-US" sz="4000" b="1" dirty="0"/>
              <a:t> ANALYSIS POWER POINT PRESENTATION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15242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E5D5D-B3BF-4D37-8F20-AAEBE842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1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D7F60-C471-49FA-95C3-5C1462D7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16" y="0"/>
            <a:ext cx="1226011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44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3E577-BCDC-4D95-B405-E0B353E2E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4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40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4FC97-3685-4019-8C4D-18FA3D2A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99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3B1DF-8668-49AB-BEA8-BB3FA34C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97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CD134-F525-433B-B69D-F03A8C1E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8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8E043-3730-417D-995D-A92BE1AA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72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45786-839D-47CD-91C0-32CADA98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2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5A20E-A77E-498E-97B5-9FDF2E39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8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2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5209B-61A3-4006-B22B-3F30ABD51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87DAF7-8D88-4DCA-8286-D82C9834B8F2}"/>
              </a:ext>
            </a:extLst>
          </p:cNvPr>
          <p:cNvSpPr/>
          <p:nvPr/>
        </p:nvSpPr>
        <p:spPr>
          <a:xfrm>
            <a:off x="4376102" y="3524535"/>
            <a:ext cx="3730668" cy="5423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THANK YOU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173867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64529F-5D5F-4B1A-B600-B5F24C5C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317AD-8520-4148-870D-984A841A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54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6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50DAF-4136-40A7-8E16-855C4BB2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4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15924-ECEC-487E-980D-9811245C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6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09B45-09CC-4424-8782-4D77BC5B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77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7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1B38E-2EC4-4E82-84A5-5A0B1D31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59" y="0"/>
            <a:ext cx="1231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385BC-A36C-47B0-A12E-4D07FB83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691" y="0"/>
            <a:ext cx="12283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2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B08DE-E1EF-4062-BA8D-3A659574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068"/>
            <a:ext cx="12191999" cy="69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6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</Words>
  <Application>Microsoft Office PowerPoint</Application>
  <PresentationFormat>Widescreen</PresentationFormat>
  <Paragraphs>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IPL 2021-2023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2021-2023 ANALYSIS</dc:title>
  <dc:creator>Sai Ganesh Maganti</dc:creator>
  <cp:lastModifiedBy>Sai Ganesh Maganti</cp:lastModifiedBy>
  <cp:revision>4</cp:revision>
  <dcterms:created xsi:type="dcterms:W3CDTF">2024-08-06T16:00:34Z</dcterms:created>
  <dcterms:modified xsi:type="dcterms:W3CDTF">2024-08-06T16:26:10Z</dcterms:modified>
</cp:coreProperties>
</file>